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2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5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9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7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96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8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87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65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2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123F3-7802-4351-9DA0-CAF100F01DA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E6AB7-899C-4487-A062-7B4BF6AB0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59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 Certificates on TBS </a:t>
            </a:r>
            <a:r>
              <a:rPr lang="en-GB" dirty="0" err="1" smtClean="0"/>
              <a:t>WiFi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CA certificate</a:t>
            </a:r>
          </a:p>
          <a:p>
            <a:r>
              <a:rPr lang="en-GB" dirty="0" smtClean="0"/>
              <a:t>A digital certificate which guarantees the trustworthiness of the webpage or network you are connecting to</a:t>
            </a:r>
          </a:p>
          <a:p>
            <a:r>
              <a:rPr lang="en-GB" dirty="0" smtClean="0"/>
              <a:t>Normally they are issued by Certification Authorities (</a:t>
            </a:r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dirty="0" err="1" smtClean="0"/>
              <a:t>GeoTrust</a:t>
            </a:r>
            <a:r>
              <a:rPr lang="en-GB" dirty="0" smtClean="0"/>
              <a:t>, Verisign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For private networks, in the past, they were issued by these Certification Authorities. They no longer can issue them for local or ‘private’ networks like an intranet</a:t>
            </a:r>
          </a:p>
          <a:p>
            <a:r>
              <a:rPr lang="en-GB" dirty="0" smtClean="0"/>
              <a:t>Nowadays private networks must issue their own.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242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Without the certificates, it is not possible to navigate and browsers usually bring up a message saying the network or webpage are not secure</a:t>
            </a:r>
          </a:p>
          <a:p>
            <a:r>
              <a:rPr lang="en-GB" dirty="0" smtClean="0"/>
              <a:t>Navigating or using a network with a certificate allows security systems  to scan for malware and malicious connections.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98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75" y="365125"/>
            <a:ext cx="3408213" cy="605904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6" y="139260"/>
            <a:ext cx="3457575" cy="614680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798" y="365125"/>
            <a:ext cx="3467699" cy="61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87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46" y="263915"/>
            <a:ext cx="3558941" cy="63301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675" y="197712"/>
            <a:ext cx="3525004" cy="626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1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CA Certificates on TBS WiFi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Lees</dc:creator>
  <cp:lastModifiedBy>Robert Lees</cp:lastModifiedBy>
  <cp:revision>6</cp:revision>
  <dcterms:created xsi:type="dcterms:W3CDTF">2016-11-11T09:37:32Z</dcterms:created>
  <dcterms:modified xsi:type="dcterms:W3CDTF">2016-11-11T10:45:56Z</dcterms:modified>
</cp:coreProperties>
</file>